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2" r:id="rId8"/>
    <p:sldId id="261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2"/>
  </p:normalViewPr>
  <p:slideViewPr>
    <p:cSldViewPr snapToGrid="0" snapToObjects="1">
      <p:cViewPr varScale="1">
        <p:scale>
          <a:sx n="134" d="100"/>
          <a:sy n="134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A2141-C3DF-FC40-8678-0BFE6F4F6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2E571E-281C-3F4C-B0CE-FBE5BC2B3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DDA067-243A-CB49-BF12-960BAD95C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826D-40CB-D24F-8B14-42333DEEC34B}" type="datetimeFigureOut">
              <a:rPr kumimoji="1" lang="ko-KR" altLang="en-US" smtClean="0"/>
              <a:t>2019. 12. 22.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A8B0A2-E545-0B4D-9BA8-D865D853B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AC1BDF-89A5-B149-A55A-8F7A3892C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7AED-32BF-9542-9ABA-BC91EA5BF1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9682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B979C-A781-844C-9314-F39E8E4B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8481E1-A1DE-7646-A8AB-8171E2598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9C8FF-E318-C540-B3B6-542D6E6B3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826D-40CB-D24F-8B14-42333DEEC34B}" type="datetimeFigureOut">
              <a:rPr kumimoji="1" lang="ko-KR" altLang="en-US" smtClean="0"/>
              <a:t>2019. 12. 22.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70267E-10F8-1D4B-9936-BF4DD5520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9ED268-FD1F-4A46-BA16-7B7EB125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7AED-32BF-9542-9ABA-BC91EA5BF1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0653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FA5401-7C46-FC4B-B5A8-1F29786B07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1A73E7-5EBF-2D4C-BA00-297F8B409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020EB0-4117-C845-A43E-95A14E7B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826D-40CB-D24F-8B14-42333DEEC34B}" type="datetimeFigureOut">
              <a:rPr kumimoji="1" lang="ko-KR" altLang="en-US" smtClean="0"/>
              <a:t>2019. 12. 22.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95DCDE-B224-174A-A0F4-1EF9B7D53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66164-97AC-6E41-ADDC-9465EBE1B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7AED-32BF-9542-9ABA-BC91EA5BF1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7515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F184A-F905-F042-AB13-65A29A13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AAA78-19E6-2E46-ADAB-DA45BF5B2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67B850-99D4-8747-8CA2-800140B07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826D-40CB-D24F-8B14-42333DEEC34B}" type="datetimeFigureOut">
              <a:rPr kumimoji="1" lang="ko-KR" altLang="en-US" smtClean="0"/>
              <a:t>2019. 12. 22.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B4E90E-ACD0-9A44-9662-DF98A7E4C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3A1AD-A30C-C541-B1BE-874DD834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7AED-32BF-9542-9ABA-BC91EA5BF1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7709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01A54E-B03F-5C4F-B51E-8A20DB446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9CDA1B-EFC9-7146-8B59-C57682DE3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476B9-9241-294D-8497-C0927A802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826D-40CB-D24F-8B14-42333DEEC34B}" type="datetimeFigureOut">
              <a:rPr kumimoji="1" lang="ko-KR" altLang="en-US" smtClean="0"/>
              <a:t>2019. 12. 22.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A4C164-D84F-BA46-82D3-E7590E49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6D7955-AFA4-3A41-8C10-57AEE36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7AED-32BF-9542-9ABA-BC91EA5BF1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0134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807E6-7849-A248-8A85-FB93C7DC3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A37CF5-82C0-A643-88BF-07645BD6B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660101-C259-A149-B80F-92491B6ABD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D68363-8899-104A-96BB-A69A499E0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826D-40CB-D24F-8B14-42333DEEC34B}" type="datetimeFigureOut">
              <a:rPr kumimoji="1" lang="ko-KR" altLang="en-US" smtClean="0"/>
              <a:t>2019. 12. 22.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316A80-EEB5-4E45-9DA1-9F088CE2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9C5910-18C9-9B44-AA49-28FBD661D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7AED-32BF-9542-9ABA-BC91EA5BF1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101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73A05-4562-244E-A850-16A0A9C78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29CFB8-2AA9-DB44-BF99-7A85FF0D0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CCC7D7-4A33-FD42-8736-60014DBA6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412219-6F5B-9C49-A7E5-DCAFDCC3D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4BDF53-5594-A54A-BD19-4169CACF80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EFA7A91-A5F5-ED4C-B8C2-03B89EBB5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826D-40CB-D24F-8B14-42333DEEC34B}" type="datetimeFigureOut">
              <a:rPr kumimoji="1" lang="ko-KR" altLang="en-US" smtClean="0"/>
              <a:t>2019. 12. 22.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A5FC62-9E01-D646-940B-2900ED7A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B6C66F-CFA0-9945-A2C5-B861DD858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7AED-32BF-9542-9ABA-BC91EA5BF1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5185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935C0-D876-934C-87F9-29A57E8A9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30B113-8DDF-5D44-B037-A80E9AC70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826D-40CB-D24F-8B14-42333DEEC34B}" type="datetimeFigureOut">
              <a:rPr kumimoji="1" lang="ko-KR" altLang="en-US" smtClean="0"/>
              <a:t>2019. 12. 22.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2C7A9C-261E-C34A-A3B8-4A038685B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85420-48A8-F54E-9077-A692A01FF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7AED-32BF-9542-9ABA-BC91EA5BF1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726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4073ED-A17C-0C4E-B769-71156DE9F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826D-40CB-D24F-8B14-42333DEEC34B}" type="datetimeFigureOut">
              <a:rPr kumimoji="1" lang="ko-KR" altLang="en-US" smtClean="0"/>
              <a:t>2019. 12. 22.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6FD17FF-8F15-C845-9D2B-4F50A2F26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C8F522-18F3-2F44-9FEB-E904B462E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7AED-32BF-9542-9ABA-BC91EA5BF1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47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4DCD0-095B-0F4D-A17A-5AA7E98A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A929E6-41AE-9849-B3B2-2602B02C0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0CD19E-590F-D24A-B7F0-E36EF124E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8E5E2F-6359-3241-AD09-F08BC2E0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826D-40CB-D24F-8B14-42333DEEC34B}" type="datetimeFigureOut">
              <a:rPr kumimoji="1" lang="ko-KR" altLang="en-US" smtClean="0"/>
              <a:t>2019. 12. 22.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7F3B90-AE38-8448-8FC3-C44AF4C39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3A80E1-0E89-F045-B005-95F6274E1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7AED-32BF-9542-9ABA-BC91EA5BF1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877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BD540-F993-3642-97BB-8CE7C16BE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585062-4B10-3F4C-8CD2-892F03674A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F05C0E-E026-A446-BAEE-E768EC17D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EF92A0-C04B-8C4D-BEE0-985B7D8A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826D-40CB-D24F-8B14-42333DEEC34B}" type="datetimeFigureOut">
              <a:rPr kumimoji="1" lang="ko-KR" altLang="en-US" smtClean="0"/>
              <a:t>2019. 12. 22.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3B7869-51BE-2E47-8E45-BD2920FB3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88B32D-EB87-DE45-ACE3-D9B21A72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7AED-32BF-9542-9ABA-BC91EA5BF1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669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C410F7-B7E0-CA47-8327-16C576657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BF6FE-9D7F-FC4B-AC5D-7D9B562FE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86429C-DD56-A441-8BD4-2181E37975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A826D-40CB-D24F-8B14-42333DEEC34B}" type="datetimeFigureOut">
              <a:rPr kumimoji="1" lang="ko-KR" altLang="en-US" smtClean="0"/>
              <a:t>2019. 12. 22.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B30062-C4A0-124A-98A5-0CCA392CB5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F116B9-6E76-014F-8BF0-CD95F7B4B3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77AED-32BF-9542-9ABA-BC91EA5BF1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1298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얀색, 컴퓨터이(가) 표시된 사진&#10;&#10;자동 생성된 설명">
            <a:extLst>
              <a:ext uri="{FF2B5EF4-FFF2-40B4-BE49-F238E27FC236}">
                <a16:creationId xmlns:a16="http://schemas.microsoft.com/office/drawing/2014/main" id="{D64997CB-DDD4-9A4A-91CF-34C736866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60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C167B63-D185-DC48-BD41-7C8F1E003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69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조류, 나무, 꽃이(가) 표시된 사진&#10;&#10;자동 생성된 설명">
            <a:extLst>
              <a:ext uri="{FF2B5EF4-FFF2-40B4-BE49-F238E27FC236}">
                <a16:creationId xmlns:a16="http://schemas.microsoft.com/office/drawing/2014/main" id="{62A2B73F-B6E4-B945-8B84-AC91A736B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76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2A7F26FC-FFDC-6547-B347-CC94864E1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13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EE9582-87E7-8D43-A48C-DD4EE8D00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05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E73F60-909C-7349-8EB7-549373F9A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52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58A5DA-97E5-EE40-937C-B1E5C9DB7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45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조류, 나무, 꽃이(가) 표시된 사진&#10;&#10;자동 생성된 설명">
            <a:extLst>
              <a:ext uri="{FF2B5EF4-FFF2-40B4-BE49-F238E27FC236}">
                <a16:creationId xmlns:a16="http://schemas.microsoft.com/office/drawing/2014/main" id="{C1387ACC-3E19-B64D-9C49-758AFECFB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88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조류이(가) 표시된 사진&#10;&#10;자동 생성된 설명">
            <a:extLst>
              <a:ext uri="{FF2B5EF4-FFF2-40B4-BE49-F238E27FC236}">
                <a16:creationId xmlns:a16="http://schemas.microsoft.com/office/drawing/2014/main" id="{728D8588-86EB-5447-ACE9-A6CC7B505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88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8BCD1AE-45B9-F149-B98F-72A445FF5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04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EAF7607-942E-DE46-BBDC-A2820F99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95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5650C44-A0A2-6B48-A709-DFB90DBED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37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앉아있는, 전화이(가) 표시된 사진&#10;&#10;자동 생성된 설명">
            <a:extLst>
              <a:ext uri="{FF2B5EF4-FFF2-40B4-BE49-F238E27FC236}">
                <a16:creationId xmlns:a16="http://schemas.microsoft.com/office/drawing/2014/main" id="{76541F98-86AD-7A4C-A15B-ADA6383FE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7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1311FD4-E9A6-1D4B-9CCF-5216324E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79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Macintosh PowerPoint</Application>
  <PresentationFormat>와이드스크린</PresentationFormat>
  <Paragraphs>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이동현</dc:creator>
  <cp:lastModifiedBy>이동현</cp:lastModifiedBy>
  <cp:revision>1</cp:revision>
  <dcterms:created xsi:type="dcterms:W3CDTF">2019-12-21T19:52:29Z</dcterms:created>
  <dcterms:modified xsi:type="dcterms:W3CDTF">2019-12-21T19:58:50Z</dcterms:modified>
</cp:coreProperties>
</file>